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60" d="100"/>
          <a:sy n="60" d="100"/>
        </p:scale>
        <p:origin x="102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E2902-9248-4073-8068-121C648200D4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19DFC-BC82-4532-A88C-3450E35CB5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073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E2902-9248-4073-8068-121C648200D4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19DFC-BC82-4532-A88C-3450E35CB5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003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E2902-9248-4073-8068-121C648200D4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19DFC-BC82-4532-A88C-3450E35CB5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618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E2902-9248-4073-8068-121C648200D4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19DFC-BC82-4532-A88C-3450E35CB5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932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E2902-9248-4073-8068-121C648200D4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19DFC-BC82-4532-A88C-3450E35CB5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767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E2902-9248-4073-8068-121C648200D4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19DFC-BC82-4532-A88C-3450E35CB5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411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E2902-9248-4073-8068-121C648200D4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19DFC-BC82-4532-A88C-3450E35CB5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541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E2902-9248-4073-8068-121C648200D4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19DFC-BC82-4532-A88C-3450E35CB5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829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E2902-9248-4073-8068-121C648200D4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19DFC-BC82-4532-A88C-3450E35CB5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00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E2902-9248-4073-8068-121C648200D4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19DFC-BC82-4532-A88C-3450E35CB5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543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E2902-9248-4073-8068-121C648200D4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19DFC-BC82-4532-A88C-3450E35CB5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843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E2902-9248-4073-8068-121C648200D4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319DFC-BC82-4532-A88C-3450E35CB5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298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9384" y="0"/>
            <a:ext cx="9144000" cy="1655762"/>
          </a:xfrm>
        </p:spPr>
        <p:txBody>
          <a:bodyPr/>
          <a:lstStyle/>
          <a:p>
            <a:r>
              <a:rPr lang="en-US" dirty="0" smtClean="0"/>
              <a:t>Atlantic Polygon Example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0526"/>
            <a:ext cx="6021339" cy="59174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606" y="940526"/>
            <a:ext cx="6039394" cy="591747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015944" y="4596384"/>
            <a:ext cx="2834879" cy="646331"/>
          </a:xfrm>
          <a:prstGeom prst="rect">
            <a:avLst/>
          </a:prstGeom>
          <a:solidFill>
            <a:schemeClr val="bg1">
              <a:alpha val="67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Colors:  Seas (in feet)</a:t>
            </a:r>
          </a:p>
          <a:p>
            <a:r>
              <a:rPr lang="en-US" dirty="0" smtClean="0"/>
              <a:t>Flags:  Wind barbs (in knots)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0939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9384" y="0"/>
            <a:ext cx="9144000" cy="1655762"/>
          </a:xfrm>
        </p:spPr>
        <p:txBody>
          <a:bodyPr/>
          <a:lstStyle/>
          <a:p>
            <a:r>
              <a:rPr lang="en-US" dirty="0" smtClean="0"/>
              <a:t>Eastern North Pacific Polygon Example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423271"/>
            <a:ext cx="6008915" cy="54347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5223" y="1423271"/>
            <a:ext cx="6066777" cy="543472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78007" y="5976005"/>
            <a:ext cx="2834879" cy="646331"/>
          </a:xfrm>
          <a:prstGeom prst="rect">
            <a:avLst/>
          </a:prstGeom>
          <a:solidFill>
            <a:schemeClr val="bg1">
              <a:alpha val="67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Colors:  Seas (in feet)</a:t>
            </a:r>
          </a:p>
          <a:p>
            <a:r>
              <a:rPr lang="en-US" dirty="0" smtClean="0"/>
              <a:t>Flags:  Wind barbs (in knots)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94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38</Words>
  <Application>Microsoft Office PowerPoint</Application>
  <PresentationFormat>Widescreen</PresentationFormat>
  <Paragraphs>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TAFB OPS</dc:creator>
  <cp:lastModifiedBy>Christopher Landsea</cp:lastModifiedBy>
  <cp:revision>7</cp:revision>
  <dcterms:created xsi:type="dcterms:W3CDTF">2020-01-04T03:08:43Z</dcterms:created>
  <dcterms:modified xsi:type="dcterms:W3CDTF">2020-01-30T13:52:53Z</dcterms:modified>
</cp:coreProperties>
</file>